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330" r:id="rId2"/>
    <p:sldId id="352" r:id="rId3"/>
    <p:sldId id="315" r:id="rId4"/>
    <p:sldId id="351" r:id="rId5"/>
    <p:sldId id="353" r:id="rId6"/>
    <p:sldId id="354" r:id="rId7"/>
    <p:sldId id="355" r:id="rId8"/>
    <p:sldId id="357" r:id="rId9"/>
    <p:sldId id="356" r:id="rId10"/>
    <p:sldId id="359" r:id="rId11"/>
    <p:sldId id="358" r:id="rId12"/>
    <p:sldId id="360" r:id="rId13"/>
    <p:sldId id="361" r:id="rId14"/>
    <p:sldId id="362" r:id="rId15"/>
    <p:sldId id="345" r:id="rId16"/>
    <p:sldId id="347" r:id="rId17"/>
    <p:sldId id="346" r:id="rId18"/>
    <p:sldId id="350" r:id="rId19"/>
    <p:sldId id="349" r:id="rId20"/>
    <p:sldId id="341" r:id="rId21"/>
    <p:sldId id="342" r:id="rId22"/>
    <p:sldId id="32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791"/>
    <a:srgbClr val="2494C6"/>
    <a:srgbClr val="2475C6"/>
    <a:srgbClr val="65AB99"/>
    <a:srgbClr val="4E9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5903" autoAdjust="0"/>
  </p:normalViewPr>
  <p:slideViewPr>
    <p:cSldViewPr snapToGrid="0" snapToObjects="1">
      <p:cViewPr>
        <p:scale>
          <a:sx n="69" d="100"/>
          <a:sy n="69" d="100"/>
        </p:scale>
        <p:origin x="-1416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6BBB2-9B6A-114E-AB06-78D112CD95CB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3B901-81E2-2B41-BF73-4AC9C25A0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Eg.ICTAK</a:t>
            </a:r>
            <a:r>
              <a:rPr lang="en-US" sz="1200" b="1" dirty="0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 Center,  </a:t>
            </a:r>
            <a:r>
              <a:rPr lang="en-US" sz="1200" b="1" dirty="0" err="1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Technopark</a:t>
            </a:r>
            <a:r>
              <a:rPr lang="en-US" sz="1200" b="1" dirty="0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</a:t>
            </a:r>
            <a:r>
              <a:rPr lang="en-US" sz="1200" b="1" dirty="0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200" b="1" dirty="0">
                <a:solidFill>
                  <a:schemeClr val="bg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August 6, 2018</a:t>
            </a:r>
            <a:endParaRPr lang="en-US" sz="800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i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8A49-42E5-440F-AD72-5F4701ADCD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4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</a:t>
            </a:r>
            <a:r>
              <a:rPr lang="en-US" baseline="0" dirty="0"/>
              <a:t> the flow of web applications in general.</a:t>
            </a:r>
          </a:p>
          <a:p>
            <a:r>
              <a:rPr lang="en-US" baseline="0" dirty="0"/>
              <a:t>Discuss about brief ideas on BROWSER, SERVER and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8A49-42E5-440F-AD72-5F4701ADCD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8A49-42E5-440F-AD72-5F4701ADCD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4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8A49-42E5-440F-AD72-5F4701ADCD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22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77394-1576-154B-96B5-7B26EB8A4E3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9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77394-1576-154B-96B5-7B26EB8A4E3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70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821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085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0729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24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welcoming participants to the venue start the power point presentation. </a:t>
            </a:r>
          </a:p>
          <a:p>
            <a:r>
              <a:rPr lang="en-US" baseline="0" dirty="0"/>
              <a:t>This slide has two images (1</a:t>
            </a:r>
            <a:r>
              <a:rPr lang="en-US" baseline="30000" dirty="0"/>
              <a:t>st</a:t>
            </a:r>
            <a:r>
              <a:rPr lang="en-US" baseline="0" dirty="0"/>
              <a:t> image: Congratulations and 2</a:t>
            </a:r>
            <a:r>
              <a:rPr lang="en-US" baseline="30000" dirty="0"/>
              <a:t>nd</a:t>
            </a:r>
            <a:r>
              <a:rPr lang="en-US" baseline="0" dirty="0"/>
              <a:t> image: ABCD training flow)</a:t>
            </a:r>
          </a:p>
          <a:p>
            <a:endParaRPr lang="en-US" baseline="0" dirty="0"/>
          </a:p>
          <a:p>
            <a:pPr marL="228600" indent="-228600">
              <a:buAutoNum type="arabicParenR"/>
            </a:pPr>
            <a:r>
              <a:rPr lang="en-US" baseline="0" dirty="0"/>
              <a:t>Congratulate the students for clearing stage 1 (entrance examination). </a:t>
            </a:r>
          </a:p>
          <a:p>
            <a:pPr marL="228600" indent="-228600">
              <a:buAutoNum type="arabicParenR"/>
            </a:pPr>
            <a:r>
              <a:rPr lang="en-US" baseline="0" dirty="0"/>
              <a:t>Let’s go through the names of 9 technologies covered in Stage 2 (HTML5 to </a:t>
            </a:r>
            <a:r>
              <a:rPr lang="en-US" baseline="0" dirty="0" err="1"/>
              <a:t>GoLang</a:t>
            </a:r>
            <a:r>
              <a:rPr lang="en-US" baseline="0" dirty="0"/>
              <a:t>). Also mention about Stage 3 the exit test which is based on FS developer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3B901-81E2-2B41-BF73-4AC9C25A09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4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the participants have a close look at the 9 technologies discussed in Stage 2 (FS development). Ask them “Is that easy to learn 9 technologies in 14/15 days?”</a:t>
            </a:r>
          </a:p>
          <a:p>
            <a:r>
              <a:rPr lang="en-US" baseline="0" dirty="0"/>
              <a:t>(Don’t go for a discussion….expect a yes or no answer and check which is the majority). We will justify/clarify it in the coming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3B901-81E2-2B41-BF73-4AC9C25A09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24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10-15</a:t>
            </a:r>
            <a:r>
              <a:rPr lang="en-US" baseline="0" dirty="0"/>
              <a:t> minutes for this. Ask the participants to introduce them by saying the following: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Place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Educational Qualification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Experience (if any)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Motivation to join this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3B901-81E2-2B41-BF73-4AC9C25A09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4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its our turn to explain</a:t>
            </a:r>
            <a:r>
              <a:rPr lang="en-US" baseline="0" dirty="0"/>
              <a:t> how to learn 9 technologies in 14/15 days.</a:t>
            </a:r>
          </a:p>
          <a:p>
            <a:endParaRPr lang="en-US" baseline="0" dirty="0"/>
          </a:p>
          <a:p>
            <a:r>
              <a:rPr lang="en-US" baseline="0" dirty="0"/>
              <a:t>Confirm if all the participants received the detailed program schedule. (ICTAK share it to all participants during program orientation)</a:t>
            </a:r>
          </a:p>
          <a:p>
            <a:endParaRPr lang="en-US" baseline="0" dirty="0"/>
          </a:p>
          <a:p>
            <a:r>
              <a:rPr lang="en-US" baseline="0" dirty="0"/>
              <a:t>The 14/15 days training is completed in a duration of 30-40 days. The technologies are covered in different slots so that the participants get enough time to learn and practice the topics discussed in the sessions).</a:t>
            </a:r>
          </a:p>
          <a:p>
            <a:endParaRPr lang="en-US" baseline="0" dirty="0"/>
          </a:p>
          <a:p>
            <a:r>
              <a:rPr lang="en-US" baseline="0" dirty="0"/>
              <a:t>We see the 9 technologies as 3 different levels: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/>
              <a:t>HTML+CSS+JavaScript</a:t>
            </a:r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MEAN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Python and Go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3B901-81E2-2B41-BF73-4AC9C25A09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baseline="0" dirty="0"/>
              <a:t>More on the flow of the 3 levels discussed above:</a:t>
            </a:r>
          </a:p>
          <a:p>
            <a:pPr marL="0" indent="0">
              <a:buFont typeface="+mj-lt"/>
              <a:buNone/>
            </a:pPr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MEAN as the core of Full-stack training that discusses MongoDB, Express JS, Angular2 and Node JS.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err="1"/>
              <a:t>HTML+CSS+JavaScript</a:t>
            </a:r>
            <a:r>
              <a:rPr lang="en-US" baseline="0" dirty="0"/>
              <a:t> as the </a:t>
            </a:r>
            <a:r>
              <a:rPr lang="en-US" b="1" baseline="0" dirty="0"/>
              <a:t>Pre-requisite </a:t>
            </a:r>
            <a:r>
              <a:rPr lang="en-US" baseline="0" dirty="0"/>
              <a:t>for FS training…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/>
              <a:t>Python and Go as two programming languages that help them in future….since Python is used is almost everything nowadays (Data analytics, to </a:t>
            </a:r>
            <a:r>
              <a:rPr lang="en-US" baseline="0" dirty="0" err="1"/>
              <a:t>IoT</a:t>
            </a:r>
            <a:r>
              <a:rPr lang="en-US" baseline="0" dirty="0"/>
              <a:t> applications to web applications….</a:t>
            </a:r>
            <a:r>
              <a:rPr lang="en-US" baseline="0" dirty="0" err="1"/>
              <a:t>GoLang</a:t>
            </a:r>
            <a:r>
              <a:rPr lang="en-US" baseline="0" dirty="0"/>
              <a:t> is helpful for </a:t>
            </a:r>
            <a:r>
              <a:rPr lang="en-US" baseline="0" dirty="0" err="1"/>
              <a:t>Blockchain</a:t>
            </a:r>
            <a:r>
              <a:rPr lang="en-US" baseline="0" dirty="0"/>
              <a:t> development)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/>
              <a:t>Also mention </a:t>
            </a:r>
            <a:r>
              <a:rPr lang="en-US" baseline="0" dirty="0" err="1"/>
              <a:t>GoLang</a:t>
            </a:r>
            <a:r>
              <a:rPr lang="en-US" baseline="0" dirty="0"/>
              <a:t> is given as self-learning module. 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3B901-81E2-2B41-BF73-4AC9C25A09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9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whether they are confused about the term MEAN stack development</a:t>
            </a:r>
          </a:p>
          <a:p>
            <a:endParaRPr lang="en-US" baseline="0" dirty="0"/>
          </a:p>
          <a:p>
            <a:r>
              <a:rPr lang="en-US" dirty="0"/>
              <a:t>We will</a:t>
            </a:r>
            <a:r>
              <a:rPr lang="en-US" baseline="0" dirty="0"/>
              <a:t> be explaining what is MEAN stack development in the next slides…..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77394-1576-154B-96B5-7B26EB8A4E3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63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know about MEAN stack development</a:t>
            </a:r>
            <a:r>
              <a:rPr lang="en-US" baseline="0" dirty="0"/>
              <a:t> one should understand the terms like: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Web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Web Application Development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Web Application Development Technologies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We will be explaining each of them in the coming slides…..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Mean time, if any participants can answer to the queries initiate a discussion and cover the topics (no necessary to use the slides)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8A49-42E5-440F-AD72-5F4701ADCD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5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</a:t>
            </a:r>
            <a:r>
              <a:rPr lang="en-US" baseline="0" dirty="0"/>
              <a:t> the students about the websites they are using everyday.</a:t>
            </a:r>
          </a:p>
          <a:p>
            <a:endParaRPr lang="en-US" baseline="0" dirty="0"/>
          </a:p>
          <a:p>
            <a:r>
              <a:rPr lang="en-US" baseline="0" dirty="0"/>
              <a:t>Knowingly or Unknowingly they all use web applications in their daily life….</a:t>
            </a:r>
          </a:p>
          <a:p>
            <a:endParaRPr lang="en-US" baseline="0" dirty="0"/>
          </a:p>
          <a:p>
            <a:r>
              <a:rPr lang="en-US" baseline="0" dirty="0"/>
              <a:t>Ask them how they access a web application….!!</a:t>
            </a:r>
          </a:p>
          <a:p>
            <a:endParaRPr lang="en-US" baseline="0" dirty="0"/>
          </a:p>
          <a:p>
            <a:r>
              <a:rPr lang="en-US" baseline="0" dirty="0"/>
              <a:t>Expect the answer from someone….”</a:t>
            </a:r>
            <a:r>
              <a:rPr lang="en-US" b="1" baseline="0" dirty="0"/>
              <a:t>through a browser”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8A49-42E5-440F-AD72-5F4701ADCD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8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7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7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0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3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7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4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9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1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B50D6-8E9B-3640-B86A-A25C597BD9DD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41D7-4024-544B-99BA-6ED6F6ABD8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126163"/>
            <a:ext cx="9144000" cy="731837"/>
          </a:xfrm>
          <a:prstGeom prst="rect">
            <a:avLst/>
          </a:prstGeom>
          <a:solidFill>
            <a:srgbClr val="165B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9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59747" y="1"/>
            <a:ext cx="697083" cy="1417638"/>
            <a:chOff x="8295899" y="0"/>
            <a:chExt cx="824605" cy="15444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5899" y="0"/>
              <a:ext cx="824605" cy="89528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3421" y="1272376"/>
              <a:ext cx="697083" cy="27203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9018915" y="1"/>
            <a:ext cx="10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23271" y="12829"/>
            <a:ext cx="320730" cy="32069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4836" y="1214695"/>
            <a:ext cx="1222784" cy="11344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1283" y="3197863"/>
            <a:ext cx="5888736" cy="631430"/>
          </a:xfrm>
          <a:effectLst/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/>
            <a:r>
              <a:rPr lang="en-US" sz="2400" b="1" dirty="0">
                <a:ln w="1905">
                  <a:solidFill>
                    <a:srgbClr val="FF6600"/>
                  </a:solidFill>
                </a:ln>
                <a:solidFill>
                  <a:srgbClr val="FF6600"/>
                </a:solidFill>
                <a:latin typeface="Gill Sans MT" panose="020B0502020104020203" pitchFamily="34" charset="0"/>
              </a:rPr>
              <a:t>ICT Academy of Kerala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44991" y="2765533"/>
            <a:ext cx="2901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ill Sans MT" panose="020B0502020104020203" pitchFamily="34" charset="0"/>
              </a:rPr>
              <a:t>Building the Nation’s Future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966548" y="4693064"/>
            <a:ext cx="7258197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2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 Stack Development Training Program</a:t>
            </a:r>
            <a:endParaRPr lang="en-US" sz="1050" i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58920" y="557172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 03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4376" y="4128036"/>
            <a:ext cx="6345107" cy="462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Orientation 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4376" y="5224103"/>
            <a:ext cx="6345107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Muthoot</a:t>
            </a:r>
            <a:r>
              <a:rPr lang="en-US" sz="2000" b="1" dirty="0" smtClean="0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Institute of Technology And Science, </a:t>
            </a:r>
            <a:r>
              <a:rPr lang="en-US" sz="2000" b="1" dirty="0" err="1" smtClean="0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Varikoli</a:t>
            </a:r>
            <a:endParaRPr lang="en-US" sz="900" i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3094" y="6288679"/>
            <a:ext cx="6345107" cy="40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000" b="1" smtClean="0">
                <a:solidFill>
                  <a:schemeClr val="bg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August </a:t>
            </a:r>
            <a:r>
              <a:rPr lang="en-US" sz="2000" b="1" dirty="0" smtClean="0">
                <a:solidFill>
                  <a:schemeClr val="bg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16,2018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11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90" y="2850273"/>
            <a:ext cx="6632838" cy="246967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6" y="355662"/>
            <a:ext cx="2740176" cy="1678358"/>
          </a:xfrm>
        </p:spPr>
      </p:pic>
    </p:spTree>
    <p:extLst>
      <p:ext uri="{BB962C8B-B14F-4D97-AF65-F5344CB8AC3E}">
        <p14:creationId xmlns:p14="http://schemas.microsoft.com/office/powerpoint/2010/main" val="197835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3" y="2021904"/>
            <a:ext cx="3147005" cy="2121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186" y="988153"/>
            <a:ext cx="3662248" cy="41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5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1182" y="332435"/>
            <a:ext cx="7537008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Application Development Technologies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39" y="1200838"/>
            <a:ext cx="3178618" cy="4497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352" y="2292770"/>
            <a:ext cx="3603024" cy="23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5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899175" y="2000438"/>
            <a:ext cx="47946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0070C0"/>
                </a:solidFill>
                <a:latin typeface="Gill Sans MT" panose="020B0502020104020203" pitchFamily="34" charset="0"/>
              </a:rPr>
              <a:t>How to Choose 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0070C0"/>
                </a:solidFill>
                <a:latin typeface="Gill Sans MT" panose="020B0502020104020203" pitchFamily="34" charset="0"/>
              </a:rPr>
              <a:t>the </a:t>
            </a:r>
            <a:r>
              <a:rPr lang="en-US" sz="2800" b="1" dirty="0">
                <a:solidFill>
                  <a:schemeClr val="accent2"/>
                </a:solidFill>
                <a:latin typeface="Gill Sans MT" panose="020B0502020104020203" pitchFamily="34" charset="0"/>
              </a:rPr>
              <a:t>Right Technologies</a:t>
            </a:r>
            <a:r>
              <a:rPr lang="en-US" sz="2800" b="1" dirty="0">
                <a:solidFill>
                  <a:srgbClr val="0070C0"/>
                </a:solidFill>
                <a:latin typeface="Gill Sans MT" panose="020B0502020104020203" pitchFamily="34" charset="0"/>
              </a:rPr>
              <a:t> for 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0070C0"/>
                </a:solidFill>
                <a:latin typeface="Gill Sans MT" panose="020B0502020104020203" pitchFamily="34" charset="0"/>
              </a:rPr>
              <a:t>Web App Development? 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7" y="1454042"/>
            <a:ext cx="2802818" cy="3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2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9" y="451082"/>
            <a:ext cx="3647501" cy="3250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2" y="3885039"/>
            <a:ext cx="4917494" cy="2028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14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10975"/>
            <a:ext cx="3680733" cy="217704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63" y="2670171"/>
            <a:ext cx="2425401" cy="332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54" y="310975"/>
            <a:ext cx="3864574" cy="217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uggage and passenger into pla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55" y="3180392"/>
            <a:ext cx="3864574" cy="229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99"/>
          <p:cNvSpPr txBox="1">
            <a:spLocks noGrp="1"/>
          </p:cNvSpPr>
          <p:nvPr>
            <p:ph type="title"/>
          </p:nvPr>
        </p:nvSpPr>
        <p:spPr>
          <a:xfrm>
            <a:off x="715945" y="606271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MEAN Stack Analogy</a:t>
            </a:r>
            <a:endParaRPr sz="33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48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" y="1757003"/>
            <a:ext cx="4615507" cy="2729935"/>
          </a:xfrm>
          <a:prstGeom prst="rect">
            <a:avLst/>
          </a:prstGeom>
        </p:spPr>
      </p:pic>
      <p:sp>
        <p:nvSpPr>
          <p:cNvPr id="3" name="AutoShape 2" descr="Image result for angul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13" y="1731320"/>
            <a:ext cx="2676525" cy="2781300"/>
          </a:xfrm>
          <a:prstGeom prst="rect">
            <a:avLst/>
          </a:prstGeom>
        </p:spPr>
      </p:pic>
      <p:sp>
        <p:nvSpPr>
          <p:cNvPr id="9" name="Shape 199"/>
          <p:cNvSpPr txBox="1">
            <a:spLocks noGrp="1"/>
          </p:cNvSpPr>
          <p:nvPr>
            <p:ph type="title"/>
          </p:nvPr>
        </p:nvSpPr>
        <p:spPr>
          <a:xfrm>
            <a:off x="584790" y="996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3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MEAN Stack Analogy</a:t>
            </a:r>
            <a:endParaRPr sz="3300" b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22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584790" y="996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3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MEAN Stack Analogy</a:t>
            </a:r>
            <a:endParaRPr sz="3300" b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23" y="1256039"/>
            <a:ext cx="2978295" cy="40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438" y="2083982"/>
            <a:ext cx="4473218" cy="23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584790" y="996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3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MEAN Stack Analogy</a:t>
            </a:r>
            <a:endParaRPr sz="3300" b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2" y="1193476"/>
            <a:ext cx="4015570" cy="2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932" y="3887165"/>
            <a:ext cx="4326122" cy="191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4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584790" y="996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3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MEAN Stack Analogy</a:t>
            </a:r>
            <a:endParaRPr sz="3300" b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8" descr="Image result for luggage and passenger into 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8" y="2091259"/>
            <a:ext cx="4181822" cy="24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492" y="1611315"/>
            <a:ext cx="2823080" cy="34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2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53" y="1865190"/>
            <a:ext cx="7627599" cy="2457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CB1DCF-3BDF-4677-AB60-AB041A52C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38495" y="2725104"/>
            <a:ext cx="1982496" cy="971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DBC7D7-1E21-4074-849A-0B6CBA6D8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121" y="626707"/>
            <a:ext cx="7095527" cy="5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5EB7F43-EB78-453D-944A-990FE7C7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8" y="1649895"/>
            <a:ext cx="8126484" cy="386298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A306E0B5-389B-4F74-BCFE-01A12903EFE9}"/>
              </a:ext>
            </a:extLst>
          </p:cNvPr>
          <p:cNvSpPr/>
          <p:nvPr/>
        </p:nvSpPr>
        <p:spPr>
          <a:xfrm>
            <a:off x="1745747" y="565939"/>
            <a:ext cx="5878996" cy="751854"/>
          </a:xfrm>
          <a:prstGeom prst="roundRect">
            <a:avLst/>
          </a:prstGeom>
          <a:solidFill>
            <a:srgbClr val="2494C6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LMS</a:t>
            </a:r>
          </a:p>
        </p:txBody>
      </p:sp>
      <p:sp>
        <p:nvSpPr>
          <p:cNvPr id="4" name="Shape 199"/>
          <p:cNvSpPr txBox="1">
            <a:spLocks/>
          </p:cNvSpPr>
          <p:nvPr/>
        </p:nvSpPr>
        <p:spPr>
          <a:xfrm>
            <a:off x="508758" y="606271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www.abcd.kdisc.kerala.gov.in</a:t>
            </a:r>
          </a:p>
        </p:txBody>
      </p:sp>
    </p:spTree>
    <p:extLst>
      <p:ext uri="{BB962C8B-B14F-4D97-AF65-F5344CB8AC3E}">
        <p14:creationId xmlns:p14="http://schemas.microsoft.com/office/powerpoint/2010/main" val="2327504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A306E0B5-389B-4F74-BCFE-01A12903EFE9}"/>
              </a:ext>
            </a:extLst>
          </p:cNvPr>
          <p:cNvSpPr/>
          <p:nvPr/>
        </p:nvSpPr>
        <p:spPr>
          <a:xfrm>
            <a:off x="1745747" y="565939"/>
            <a:ext cx="5878996" cy="751854"/>
          </a:xfrm>
          <a:prstGeom prst="roundRect">
            <a:avLst/>
          </a:prstGeom>
          <a:solidFill>
            <a:srgbClr val="2494C6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LMS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2B680E-1D1C-4743-8902-55CB9F92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1" y="1538098"/>
            <a:ext cx="7227178" cy="43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44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20895DC-526B-4D3C-A421-B324796B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49" y="2598497"/>
            <a:ext cx="5792749" cy="34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9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lh6.googleusercontent.com/Gui5xXnj6STqGtr1iH9BFYsfSiJzRAbYNQI6bLQi_9o0yBHlemqXdBIkvugthd6K6DWhcKvUiTBWXr-E-sGOMktXzxS4uc5FFnfowfgVq6OQhaiY9N5jbJlSDXQcKAk_aCqjWUNp">
            <a:extLst>
              <a:ext uri="{FF2B5EF4-FFF2-40B4-BE49-F238E27FC236}">
                <a16:creationId xmlns:a16="http://schemas.microsoft.com/office/drawing/2014/main" xmlns="" id="{EA11A32B-9A9E-4CDF-A63E-EE758CD8A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0813" y="2195513"/>
            <a:ext cx="37623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F01A7150-52A3-4BFD-8DBD-87EF399432F5}"/>
              </a:ext>
            </a:extLst>
          </p:cNvPr>
          <p:cNvSpPr/>
          <p:nvPr/>
        </p:nvSpPr>
        <p:spPr>
          <a:xfrm>
            <a:off x="1505778" y="248479"/>
            <a:ext cx="5878996" cy="751854"/>
          </a:xfrm>
          <a:prstGeom prst="roundRect">
            <a:avLst/>
          </a:prstGeom>
          <a:solidFill>
            <a:srgbClr val="65AB99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Foundation Skills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7F434C-E03F-4CBD-8A30-B8729C84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32" y="1424234"/>
            <a:ext cx="4781136" cy="1640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FCEB7F-E074-4858-9EE6-1702DF703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618" y="3724068"/>
            <a:ext cx="455295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95CA0E6-1604-4742-9080-6455F1583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53" y="2962068"/>
            <a:ext cx="207645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7DE5E4-74A0-4193-92EE-A06981530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50" y="2958962"/>
            <a:ext cx="27241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0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0853" y="254975"/>
            <a:ext cx="3964615" cy="744485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Know Each Other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2018 @ ICT Academy of Kerala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15" y="1649415"/>
            <a:ext cx="4824769" cy="3199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26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2772" y="381102"/>
            <a:ext cx="122501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0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3946102" y="3072112"/>
            <a:ext cx="122501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5433" y="381102"/>
            <a:ext cx="122501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5279" y="6206484"/>
            <a:ext cx="5984071" cy="53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tencil" panose="040409050D0802020404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9 Technologies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40" y="600674"/>
            <a:ext cx="2861079" cy="2471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72" y="3598600"/>
            <a:ext cx="4917494" cy="2028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920" y="600674"/>
            <a:ext cx="2466649" cy="2471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52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10839" y="6230506"/>
            <a:ext cx="5984071" cy="53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tencil" panose="040409050D0802020404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Objectives???</a:t>
            </a:r>
            <a:endParaRPr lang="en-US" sz="120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Stencil" panose="040409050D0802020404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5" y="521238"/>
            <a:ext cx="2347449" cy="20277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782" y="3574538"/>
            <a:ext cx="4500186" cy="1855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352" y="531645"/>
            <a:ext cx="2007292" cy="201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748935" y="5550823"/>
            <a:ext cx="5619345" cy="53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0070C0"/>
                </a:solidFill>
                <a:latin typeface="Stencil" panose="040409050D0802020404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MEAN Stack Developer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92412" y="2637558"/>
            <a:ext cx="3991201" cy="53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0070C0"/>
                </a:solidFill>
                <a:latin typeface="Stencil" panose="040409050D0802020404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Prerequisite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47298" y="2637558"/>
            <a:ext cx="2999247" cy="53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0070C0"/>
                </a:solidFill>
                <a:latin typeface="Stencil" panose="040409050D0802020404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Skill++</a:t>
            </a:r>
            <a:endParaRPr lang="en-US" sz="1200" dirty="0">
              <a:solidFill>
                <a:srgbClr val="0070C0"/>
              </a:solidFill>
              <a:effectLst/>
              <a:latin typeface="Stencil" panose="040409050D0802020404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4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0225" y="1823374"/>
            <a:ext cx="40041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70C0"/>
                </a:solidFill>
                <a:latin typeface="Gill Sans MT" panose="020B0502020104020203" pitchFamily="34" charset="0"/>
              </a:rPr>
              <a:t>What is 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accent2"/>
                </a:solidFill>
                <a:latin typeface="Gill Sans MT" panose="020B0502020104020203" pitchFamily="34" charset="0"/>
              </a:rPr>
              <a:t>MEAN Stack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70C0"/>
                </a:solidFill>
                <a:latin typeface="Gill Sans MT" panose="020B0502020104020203" pitchFamily="34" charset="0"/>
              </a:rPr>
              <a:t>Development?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78" y="1301938"/>
            <a:ext cx="2802818" cy="3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4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0" y="579424"/>
            <a:ext cx="3531285" cy="2162912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0" y="3729518"/>
            <a:ext cx="3147005" cy="2121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856" y="1623679"/>
            <a:ext cx="3018782" cy="3001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46646" y="4953047"/>
            <a:ext cx="3991201" cy="85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70C0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Application Development Technologies</a:t>
            </a:r>
          </a:p>
        </p:txBody>
      </p:sp>
    </p:spTree>
    <p:extLst>
      <p:ext uri="{BB962C8B-B14F-4D97-AF65-F5344CB8AC3E}">
        <p14:creationId xmlns:p14="http://schemas.microsoft.com/office/powerpoint/2010/main" val="238527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4" y="223460"/>
            <a:ext cx="2740176" cy="16783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230" y="2105932"/>
            <a:ext cx="6570835" cy="387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80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CTAK-Theme-Ne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ICTAK-Theme-New.thmx</Template>
  <TotalTime>18837</TotalTime>
  <Words>611</Words>
  <Application>Microsoft Office PowerPoint</Application>
  <PresentationFormat>On-screen Show (4:3)</PresentationFormat>
  <Paragraphs>101</Paragraphs>
  <Slides>22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ICTAK-Theme-New</vt:lpstr>
      <vt:lpstr>ICT Academy of Kerala</vt:lpstr>
      <vt:lpstr>PowerPoint Presentation</vt:lpstr>
      <vt:lpstr>PowerPoint Presentation</vt:lpstr>
      <vt:lpstr>Know Each Other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 Stack Analogy</vt:lpstr>
      <vt:lpstr>MEAN Stack Analogy</vt:lpstr>
      <vt:lpstr>MEAN Stack Analogy</vt:lpstr>
      <vt:lpstr>MEAN Stack Analogy</vt:lpstr>
      <vt:lpstr>MEAN Stack Analogy</vt:lpstr>
      <vt:lpstr>PowerPoint Presentation</vt:lpstr>
      <vt:lpstr>PowerPoint Presentation</vt:lpstr>
      <vt:lpstr>PowerPoint Presentation</vt:lpstr>
    </vt:vector>
  </TitlesOfParts>
  <Company>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Kurup</dc:creator>
  <cp:lastModifiedBy>Administrator</cp:lastModifiedBy>
  <cp:revision>273</cp:revision>
  <dcterms:created xsi:type="dcterms:W3CDTF">2016-10-26T06:30:41Z</dcterms:created>
  <dcterms:modified xsi:type="dcterms:W3CDTF">2018-08-15T05:47:26Z</dcterms:modified>
</cp:coreProperties>
</file>